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3AE3255-0461-4468-9288-06D2EBCC2FAA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C26E02-771C-42C2-B77F-B8CD3A6F0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34F710-3DBE-4175-AB03-E93B42A8E29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-6350" y="3859213"/>
            <a:ext cx="9156700" cy="3005137"/>
            <a:chOff x="-4" y="2431"/>
            <a:chExt cx="5768" cy="1893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2431"/>
              <a:ext cx="5768" cy="1893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-6350" y="-6350"/>
            <a:ext cx="9156700" cy="3876675"/>
            <a:chOff x="-4" y="-4"/>
            <a:chExt cx="5768" cy="2442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5768" cy="2442"/>
            </a:xfrm>
            <a:prstGeom prst="rect">
              <a:avLst/>
            </a:prstGeom>
            <a:noFill/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BDFDD-C776-45EE-B8E6-6132B33E0C34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9EC5E-79CD-419B-952C-376A8F4E1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57829-E6FE-49AD-B777-17EFC7C3A83B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B2AC2-9003-4354-A4AD-A77C7FAA5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38BB0-515F-4E79-8493-F57E0E6F89D6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CFD0E-42F1-48CD-BEEF-696C49E91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81F48-80F4-494A-A7E0-EEF975CC6DB1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6F87C-FF7C-4EA0-96AB-517BD290B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769B-F362-4B57-BDFB-4A85BA0C3A9E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EC3D-DA8B-4A7B-BAA0-2E0259626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CACB6-4687-4A86-852C-45A7582E67C0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23DEF-631A-4B06-AC9C-96EC7019F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6EF19-8C7D-4194-8697-E44936F62C4D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106C8-22F1-40A6-B552-59ECF833D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B8B1A-813F-40CA-B384-31D6E11A33C6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E7BF3-3114-407F-A9BE-CABDA9FC5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A4ED6-C74E-41E4-8138-2EA8A4801A1A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A741D-DDAA-4E4A-99BB-35374C1EA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2A42F-E96A-4257-8D9A-4EC4504287DD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4C59-4810-4BA5-A079-DE4FC4DF1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1DD99-F745-4268-BA06-E35344ECC602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ADB3B-1FD7-4A0F-94B5-9221C8A27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D3E306-47B8-49CB-82C3-E03051532919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713289-E811-4790-9718-D0BA5C8F2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113" y="188913"/>
            <a:ext cx="78486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Корсунь-Шевченківська </a:t>
            </a:r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ОШ І-ІІІ ступенів №1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6925" y="523875"/>
            <a:ext cx="4645025" cy="1139825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113" y="1311275"/>
            <a:ext cx="7613650" cy="19319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89808" y="3137485"/>
            <a:ext cx="39004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Номінація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3" y="3803650"/>
            <a:ext cx="8131175" cy="1444625"/>
          </a:xfrm>
          <a:prstGeom prst="rect">
            <a:avLst/>
          </a:prstGeom>
          <a:noFill/>
        </p:spPr>
      </p:pic>
      <p:sp>
        <p:nvSpPr>
          <p:cNvPr id="14342" name="TextBox 10"/>
          <p:cNvSpPr txBox="1">
            <a:spLocks noChangeArrowheads="1"/>
          </p:cNvSpPr>
          <p:nvPr/>
        </p:nvSpPr>
        <p:spPr bwMode="auto">
          <a:xfrm>
            <a:off x="0" y="5243513"/>
            <a:ext cx="9324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Виконавець - Заїченко Марина, 15 років;</a:t>
            </a:r>
          </a:p>
          <a:p>
            <a:r>
              <a:rPr lang="uk-UA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Керівники - Резніченко Л.В., ЗВР; Симчук Н.П., педагог-організатор; </a:t>
            </a:r>
            <a:endParaRPr lang="ru-RU" sz="22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3325" y="6035675"/>
            <a:ext cx="1839913" cy="669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990725" y="0"/>
            <a:ext cx="4392613" cy="1268413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Корсунь-Шевченківським історико-культурним заповідником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13" y="1052513"/>
            <a:ext cx="4241800" cy="1785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Беремо участь в акції «Шпаківня», прибираємо береги річки Росі, допомагаємо висаджувати бузок - окрасу міста. Запрошуємо працівників заповідника на відкриті уроки, відвідуємо музейні виставки та свята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D:\2016-2017\Фото 2016-2017н.р\шпаківні\Изображение 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5313" y="3543300"/>
            <a:ext cx="21971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D:\2016-2017\Фото 2016-2017н.р\1 семестр\21 лист. музей\Изображение 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7013" y="4354513"/>
            <a:ext cx="30321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752725"/>
            <a:ext cx="30241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D:\2016-2017\Фото 2016-2017н.р\зустріч з працівником музею\Изображение 0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927100"/>
            <a:ext cx="3316288" cy="365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339975" y="-100013"/>
            <a:ext cx="4464050" cy="1873251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Корсунь-Шевченківським центром зайнятості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8888" y="1773238"/>
            <a:ext cx="51117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школі постійно проходять лекції з профорієнтації та гра-конкурс «</a:t>
            </a:r>
            <a:r>
              <a:rPr lang="uk-UA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Профі-батл</a:t>
            </a: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419350"/>
            <a:ext cx="4951413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3825" y="2992438"/>
            <a:ext cx="3878263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771775" y="0"/>
            <a:ext cx="3856038" cy="180022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районним будинком культури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625" y="971550"/>
            <a:ext cx="3635375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Організовуємо спільні свята, конкурси, зустрічі з воїнами ООС та видатними земляками. </a:t>
            </a: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Учениця 8-Б класу взяла участь у фестивалі </a:t>
            </a: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«Бузковий розмай» та стала королевою бузкового балу. Учні школи - постійні учасники конкурсу «Міські ігри патріотів».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D:\20017-2018\фото\14 лютого\IMG_20180214_130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989138"/>
            <a:ext cx="32099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D:\2016-2017\Фото 2016-2017н.р\Голокост\Изображение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71550"/>
            <a:ext cx="3184525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D:\2018-2019\фото\Валентин\IMG_20190214_141544_HD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5175" y="3576638"/>
            <a:ext cx="4105275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D:\2018-2019\фото\фото\Козацький тиждень Квест Спорт свято Покровське коло\IMG_20181012_1322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84175" y="4032250"/>
            <a:ext cx="392747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979613" y="-100013"/>
            <a:ext cx="5113337" cy="1873251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Корсунь-Шевченківським Відділом  ДСНС України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163" y="1520825"/>
            <a:ext cx="3995737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Команда «Гідрант» - постійний учасник та призер районного та обласного етапів конкурсу дружин юних пожежників. Учні школи беруть участь у конкурсах «Не жартуй з вогнем» та «Кращий пожежник - це ти обережний».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20017-2018\фото\ДЮП\IMG_20180413_1546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6388" y="3455988"/>
            <a:ext cx="2322512" cy="3365500"/>
          </a:xfrm>
          <a:prstGeom prst="rect">
            <a:avLst/>
          </a:prstGeom>
          <a:noFill/>
        </p:spPr>
      </p:pic>
      <p:pic>
        <p:nvPicPr>
          <p:cNvPr id="27652" name="Picture 4" descr="D:\20017-2018\фото\не жартуй з вогнем\IMG_20171023_085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465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D:\20017-2018\фото\не жартуй з вогнем\IMG_20171025_1113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1325" y="1981200"/>
            <a:ext cx="2730500" cy="2047875"/>
          </a:xfrm>
          <a:prstGeom prst="rect">
            <a:avLst/>
          </a:prstGeom>
          <a:noFill/>
        </p:spPr>
      </p:pic>
      <p:pic>
        <p:nvPicPr>
          <p:cNvPr id="11270" name="Picture 6" descr="D:\20017-2018\фото\не жартуй з вогнем\IMG_20171025_1113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0463" y="3638550"/>
            <a:ext cx="2425700" cy="322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195513" y="0"/>
            <a:ext cx="4032250" cy="180022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школою-інтернат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3800" y="1549400"/>
            <a:ext cx="39957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Кожного року до Дня Святого Миколая у школі проходить акція «Подаруй іграшку другу». 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2" descr="D:\2016-2017\Фото 2016-2017н.р\1 семестр\Іграшки інтернат\Изображение 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2011363"/>
            <a:ext cx="3544888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D:\2016-2017\Фото 2016-2017н.р\1 семестр\Іграшки інтернат\Изображение 0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2913" y="4292600"/>
            <a:ext cx="3224212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D:\2016-2017\Фото 2016-2017н.р\1 семестр\Іграшки інтернат\Изображение 0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7125" y="2587625"/>
            <a:ext cx="40624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323850" y="115888"/>
            <a:ext cx="86756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600" b="1" i="1">
                <a:latin typeface="Times New Roman" pitchFamily="18" charset="0"/>
                <a:cs typeface="Times New Roman" pitchFamily="18" charset="0"/>
              </a:rPr>
              <a:t>Корсунь-Шевченківська ЗОШ І-ІІІ ступенів №1 тісно співпрацює з державними та громадськими організаціями міста Корсуня-Шевченківського.  Це дає змогу більш ефективно реалізувати суспільно корисні справи задля покращення життя міста, гармонійного розвитку особистості, самореалізації кожної особистості. Ми співпрацюємо з:</a:t>
            </a:r>
            <a:endParaRPr lang="ru-RU" sz="1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0" y="3419475"/>
            <a:ext cx="2947988" cy="180022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Районна екологічна організація «Екологічна ліга»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197225" y="3570288"/>
            <a:ext cx="2947988" cy="180022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Районний будинок культури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211638" y="1773238"/>
            <a:ext cx="2947987" cy="180022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Районний центр дитячої та юнацької творчості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149225" y="4956175"/>
            <a:ext cx="3132138" cy="187325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Корсунь-Шевченківський історико-культурний заповідник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2484438" y="4956175"/>
            <a:ext cx="2879725" cy="187325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Корсунь-Шевченківський центр зайнятості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6145213" y="3573463"/>
            <a:ext cx="2881312" cy="187166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Корсунь-Шевченківський Відділ ДСНС України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-142875" y="1560513"/>
            <a:ext cx="2947988" cy="180022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Корсунь - Шевченківська міська рада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6372225" y="1916113"/>
            <a:ext cx="2947988" cy="180022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волонтерами міста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1724025" y="2236788"/>
            <a:ext cx="2947988" cy="180022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Корсунь - Шевченківське лісове господарство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5219700" y="4956175"/>
            <a:ext cx="2947988" cy="180022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школою-інтернат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195513" y="0"/>
            <a:ext cx="4608512" cy="180022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районною екологічна організацією «Екологічна ліга»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1913" y="1593850"/>
            <a:ext cx="4032250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Виступ команди «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ECOLOVE</a:t>
            </a: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 районних та обласних етапах Всеукраїнського конкурсу «Земля-наш спільний дім»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4" descr="D:\20017-2018\фото\еколав\IMG_20180316_152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6388" y="2792413"/>
            <a:ext cx="4846637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D:\20017-2018\фото\еколав\IMG_20180316_1523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8850" y="4221163"/>
            <a:ext cx="33591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D:\2016-2017\Фото 2016-2017н.р\екологічна агітбригада\Изображение 0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650" y="2162175"/>
            <a:ext cx="324326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195513" y="0"/>
            <a:ext cx="4608512" cy="180022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районною екологічна організацією «Екологічна ліга»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1913" y="1476375"/>
            <a:ext cx="403225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Участь у районному конкурсі «Годівничка»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 descr="D:\2018-2019\фото\Годівнички нагородження\IMG_20190409_0906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3463" y="2070100"/>
            <a:ext cx="41878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03463" y="4564063"/>
            <a:ext cx="40322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Нагородження переможців конкурсу «Годівничка»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Admin\Рабочий стол\Годівнички\Тараненко Женя 9-г клас ЗОШ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517525"/>
            <a:ext cx="2035175" cy="2706688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Годівнички\Кириленко Анна 5-г клас ЗОШ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" y="3425825"/>
            <a:ext cx="2449513" cy="3260725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Годівнички\Куришко Артем 6-Б клас ЗОШ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8238" y="2060575"/>
            <a:ext cx="2706687" cy="3608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195513" y="0"/>
            <a:ext cx="4608512" cy="180022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районною екологічна організацією «Екологічна ліга»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9488" y="1938338"/>
            <a:ext cx="42433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Участь у природоохоронних акціях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«Прибережні смуги водойм»,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«Чисте джерело», «Квіти біля школи»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D:\20017-2018\фото\прибережні смуги водойм\IMG_20180419_0838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0213" y="4211638"/>
            <a:ext cx="3530600" cy="2652712"/>
          </a:xfrm>
          <a:prstGeom prst="rect">
            <a:avLst/>
          </a:prstGeom>
          <a:noFill/>
        </p:spPr>
      </p:pic>
      <p:pic>
        <p:nvPicPr>
          <p:cNvPr id="3075" name="Picture 3" descr="D:\20017-2018\фото\прибережні смуги водойм\IMG_20180419_0832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4913" y="3103563"/>
            <a:ext cx="3754437" cy="2816225"/>
          </a:xfrm>
          <a:prstGeom prst="rect">
            <a:avLst/>
          </a:prstGeom>
          <a:noFill/>
        </p:spPr>
      </p:pic>
      <p:pic>
        <p:nvPicPr>
          <p:cNvPr id="3074" name="Picture 2" descr="D:\20017-2018\фото\квіти біля школи\IMG_20180419_215305_5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" y="1262063"/>
            <a:ext cx="3816350" cy="296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592263" y="-157163"/>
            <a:ext cx="4100512" cy="180022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волонтерами та воїнами АТО  міста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2200" y="50800"/>
            <a:ext cx="42418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Систематично проводимо акції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 Новий рік й Різдвяне свято подаруй любов солдату», «Великодній кошик для воїна ООС», «Милосердя». Волонтерський загін 10-Б класу допомагає </a:t>
            </a:r>
            <a:r>
              <a:rPr lang="uk-UA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Перетятько</a:t>
            </a:r>
            <a:r>
              <a:rPr lang="uk-UA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Тетяні Володимирівні, мамі загиблого воїна АТО Романа </a:t>
            </a:r>
            <a:r>
              <a:rPr lang="uk-UA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Сокуренка</a:t>
            </a: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2018-2019\фото\АТО новий рік\IMG_20181221_090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1325" y="2773363"/>
            <a:ext cx="3065463" cy="4084637"/>
          </a:xfrm>
          <a:prstGeom prst="rect">
            <a:avLst/>
          </a:prstGeom>
          <a:noFill/>
        </p:spPr>
      </p:pic>
      <p:pic>
        <p:nvPicPr>
          <p:cNvPr id="4100" name="Picture 4" descr="D:\2018-2019\фото\фото\ато Покрова\IMG_20181008_0919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7488" y="3998913"/>
            <a:ext cx="3852862" cy="2895600"/>
          </a:xfrm>
          <a:prstGeom prst="rect">
            <a:avLst/>
          </a:prstGeom>
          <a:noFill/>
        </p:spPr>
      </p:pic>
      <p:pic>
        <p:nvPicPr>
          <p:cNvPr id="4101" name="Picture 5" descr="D:\2018-2019\фото\фото\Ато день доброти\IMG_20181109_1254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25" y="4102100"/>
            <a:ext cx="3578225" cy="2689225"/>
          </a:xfrm>
          <a:prstGeom prst="rect">
            <a:avLst/>
          </a:prstGeom>
          <a:noFill/>
        </p:spPr>
      </p:pic>
      <p:pic>
        <p:nvPicPr>
          <p:cNvPr id="4103" name="Picture 7" descr="D:\2016-2017\Фото 2016-2017н.р\Виховна з Перетятько\Изображение 26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3950" y="1463675"/>
            <a:ext cx="2382838" cy="1597025"/>
          </a:xfrm>
          <a:prstGeom prst="rect">
            <a:avLst/>
          </a:prstGeom>
          <a:noFill/>
        </p:spPr>
      </p:pic>
      <p:pic>
        <p:nvPicPr>
          <p:cNvPr id="4104" name="Picture 8" descr="D:\2016-2017\Фото 2016-2017н.р\Виховна з Перетятько\Изображение 26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0438" y="1633538"/>
            <a:ext cx="2878137" cy="2481262"/>
          </a:xfrm>
          <a:prstGeom prst="rect">
            <a:avLst/>
          </a:prstGeom>
          <a:noFill/>
        </p:spPr>
      </p:pic>
      <p:pic>
        <p:nvPicPr>
          <p:cNvPr id="4105" name="Picture 9" descr="D:\2016-2017\Фото 2016-2017н.р\Зустріч з бійцем АТО\P101092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6350" y="1633538"/>
            <a:ext cx="3657600" cy="2511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331913" y="15875"/>
            <a:ext cx="5543550" cy="20447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районним центром дитячої та юнацької творчості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4663" y="2032000"/>
            <a:ext cx="4241800" cy="2030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 нашої школи відвідують велику кількість гуртків, які діють при районному центрі дитячої та юнацької творчості. Свої таланти демонструють на районному, обласному, всеукраїнському та міжнародному рівнях. 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2016-2017\Фото 2016-2017н.р\1 семестр\НГ ранки\Изображение 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032000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123" name="Picture 3" descr="D:\2016-2017\Фото 2016-2017н.р\Нумо,дівчата\Изображение 0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2100" y="4441825"/>
            <a:ext cx="3394075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124" name="Picture 4" descr="D:\2016-2017\Фото 2016-2017н.р\Нумо,дівчата\Изображение 0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430713"/>
            <a:ext cx="30099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170113" y="0"/>
            <a:ext cx="3922712" cy="16271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Корсунь - Шевченківським лісовим господарством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D:\20017-2018\фото\первоцвіти берези ліс\IMG_20180305_102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33425"/>
            <a:ext cx="2132012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D:\20017-2018\фото\первоцвіти берези ліс\IMG_20180305_1029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3" y="3578225"/>
            <a:ext cx="329247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D:\20017-2018\фото\посади дерево\IMG_20180420_165510_7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4775" y="1409700"/>
            <a:ext cx="492601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111125" y="6119813"/>
            <a:ext cx="424180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Взяли участь у конкурсі малюнків «Майбутнє лісу -у твоїх руках», яку організувало лісове господарство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138" y="6334125"/>
            <a:ext cx="4241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Акція «Посади дерево»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14300" y="0"/>
            <a:ext cx="4103688" cy="180022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Корсунь - Шевченківською міською радою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" y="1447800"/>
            <a:ext cx="42418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 школи сприяють благоустрою рідного міста.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Взяли участь в акції «Корсунь Великодній». Готуємо виставку «Ходить гарбуз по городу» до Дня міста. 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675" y="328613"/>
            <a:ext cx="4548188" cy="6059487"/>
          </a:xfrm>
          <a:prstGeom prst="rect">
            <a:avLst/>
          </a:prstGeom>
          <a:noFill/>
        </p:spPr>
      </p:pic>
      <p:pic>
        <p:nvPicPr>
          <p:cNvPr id="23556" name="Picture 3" descr="D:\2016-2017\Фото 2016-2017н.р\1 семестр\День мыста\Изображение 1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" y="3660775"/>
            <a:ext cx="4194175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220</TotalTime>
  <Words>406</Words>
  <Application>Microsoft Office PowerPoint</Application>
  <PresentationFormat>Экран (4:3)</PresentationFormat>
  <Paragraphs>45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Trebuchet MS</vt:lpstr>
      <vt:lpstr>Arial</vt:lpstr>
      <vt:lpstr>Georgia</vt:lpstr>
      <vt:lpstr>Calibri</vt:lpstr>
      <vt:lpstr>Times New Roman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PC4</cp:lastModifiedBy>
  <cp:revision>108</cp:revision>
  <dcterms:modified xsi:type="dcterms:W3CDTF">2019-05-17T11:52:40Z</dcterms:modified>
</cp:coreProperties>
</file>